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2"/>
  </p:notesMasterIdLst>
  <p:sldIdLst>
    <p:sldId id="456" r:id="rId2"/>
    <p:sldId id="458" r:id="rId3"/>
    <p:sldId id="457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517" r:id="rId21"/>
    <p:sldId id="518" r:id="rId22"/>
    <p:sldId id="475" r:id="rId23"/>
    <p:sldId id="476" r:id="rId24"/>
    <p:sldId id="477" r:id="rId25"/>
    <p:sldId id="478" r:id="rId26"/>
    <p:sldId id="479" r:id="rId27"/>
    <p:sldId id="480" r:id="rId28"/>
    <p:sldId id="481" r:id="rId29"/>
    <p:sldId id="482" r:id="rId30"/>
    <p:sldId id="484" r:id="rId31"/>
    <p:sldId id="483" r:id="rId32"/>
    <p:sldId id="485" r:id="rId33"/>
    <p:sldId id="486" r:id="rId34"/>
    <p:sldId id="487" r:id="rId35"/>
    <p:sldId id="489" r:id="rId36"/>
    <p:sldId id="488" r:id="rId37"/>
    <p:sldId id="490" r:id="rId38"/>
    <p:sldId id="506" r:id="rId39"/>
    <p:sldId id="505" r:id="rId40"/>
    <p:sldId id="494" r:id="rId41"/>
    <p:sldId id="504" r:id="rId42"/>
    <p:sldId id="495" r:id="rId43"/>
    <p:sldId id="496" r:id="rId44"/>
    <p:sldId id="497" r:id="rId45"/>
    <p:sldId id="498" r:id="rId46"/>
    <p:sldId id="499" r:id="rId47"/>
    <p:sldId id="500" r:id="rId48"/>
    <p:sldId id="503" r:id="rId49"/>
    <p:sldId id="501" r:id="rId50"/>
    <p:sldId id="502" r:id="rId51"/>
    <p:sldId id="507" r:id="rId52"/>
    <p:sldId id="508" r:id="rId53"/>
    <p:sldId id="509" r:id="rId54"/>
    <p:sldId id="512" r:id="rId55"/>
    <p:sldId id="511" r:id="rId56"/>
    <p:sldId id="510" r:id="rId57"/>
    <p:sldId id="513" r:id="rId58"/>
    <p:sldId id="514" r:id="rId59"/>
    <p:sldId id="515" r:id="rId60"/>
    <p:sldId id="516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68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20.jpe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23.jpeg"/><Relationship Id="rId4" Type="http://schemas.openxmlformats.org/officeDocument/2006/relationships/image" Target="../media/image20.jpe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4.png"/><Relationship Id="rId4" Type="http://schemas.openxmlformats.org/officeDocument/2006/relationships/image" Target="../media/image8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3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8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0FEE4-02D0-478A-89D3-E298A82F83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"/>
          <a:stretch/>
        </p:blipFill>
        <p:spPr>
          <a:xfrm>
            <a:off x="2468880" y="1828800"/>
            <a:ext cx="4646147" cy="1041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29EC0-75EE-4730-8821-7BF2F522F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25" b="61052"/>
          <a:stretch/>
        </p:blipFill>
        <p:spPr>
          <a:xfrm>
            <a:off x="1005840" y="1005840"/>
            <a:ext cx="6067049" cy="67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D59E2-0C37-4ACA-B0D3-609D93F032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3120" y="2834640"/>
            <a:ext cx="5002228" cy="10399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802275-652B-46F9-A279-E59904474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675" y="91440"/>
            <a:ext cx="3072650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3739F-6FD3-481D-9709-C1DC30033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17"/>
          <a:stretch/>
        </p:blipFill>
        <p:spPr>
          <a:xfrm>
            <a:off x="1147394" y="0"/>
            <a:ext cx="6849212" cy="11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4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3739F-6FD3-481D-9709-C1DC30033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17"/>
          <a:stretch/>
        </p:blipFill>
        <p:spPr>
          <a:xfrm>
            <a:off x="1147394" y="0"/>
            <a:ext cx="6849212" cy="1148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16E6C3-FA7C-4427-9308-AB3DA75D3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51" r="1412" b="43810"/>
          <a:stretch/>
        </p:blipFill>
        <p:spPr>
          <a:xfrm>
            <a:off x="640080" y="1280160"/>
            <a:ext cx="6695592" cy="535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C7E4D-7B12-41F8-BED2-9A9804DA78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83" r="-640"/>
          <a:stretch/>
        </p:blipFill>
        <p:spPr>
          <a:xfrm>
            <a:off x="822960" y="1828800"/>
            <a:ext cx="6835007" cy="99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CBAC19-5227-47EF-96F7-A5788A514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2" t="30223" r="81863" b="49466"/>
          <a:stretch/>
        </p:blipFill>
        <p:spPr>
          <a:xfrm>
            <a:off x="7223760" y="1508760"/>
            <a:ext cx="1075340" cy="3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8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3739F-6FD3-481D-9709-C1DC30033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17"/>
          <a:stretch/>
        </p:blipFill>
        <p:spPr>
          <a:xfrm>
            <a:off x="1147394" y="0"/>
            <a:ext cx="6849212" cy="1148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16E6C3-FA7C-4427-9308-AB3DA75D3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51" r="1412" b="43810"/>
          <a:stretch/>
        </p:blipFill>
        <p:spPr>
          <a:xfrm>
            <a:off x="640080" y="1280160"/>
            <a:ext cx="6695592" cy="535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A776A1-C2F5-48B1-BDFD-40C0743E3E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5"/>
          <a:stretch/>
        </p:blipFill>
        <p:spPr>
          <a:xfrm>
            <a:off x="1005840" y="2968140"/>
            <a:ext cx="6842109" cy="996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C7E4D-7B12-41F8-BED2-9A9804DA7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083" r="-640"/>
          <a:stretch/>
        </p:blipFill>
        <p:spPr>
          <a:xfrm>
            <a:off x="822960" y="1828800"/>
            <a:ext cx="6835007" cy="99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CBAC19-5227-47EF-96F7-A5788A514E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2" t="30223" r="81863" b="49466"/>
          <a:stretch/>
        </p:blipFill>
        <p:spPr>
          <a:xfrm>
            <a:off x="7223760" y="1508760"/>
            <a:ext cx="1075340" cy="386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37653C-C236-428B-9965-4C8F07D9D1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609" r="78048" b="1578"/>
          <a:stretch/>
        </p:blipFill>
        <p:spPr>
          <a:xfrm>
            <a:off x="7040880" y="3657600"/>
            <a:ext cx="1382580" cy="3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7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3739F-6FD3-481D-9709-C1DC30033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17"/>
          <a:stretch/>
        </p:blipFill>
        <p:spPr>
          <a:xfrm>
            <a:off x="1147394" y="0"/>
            <a:ext cx="6849212" cy="1148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16E6C3-FA7C-4427-9308-AB3DA75D3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51" r="1412" b="43810"/>
          <a:stretch/>
        </p:blipFill>
        <p:spPr>
          <a:xfrm>
            <a:off x="640080" y="1280160"/>
            <a:ext cx="6695592" cy="535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A776A1-C2F5-48B1-BDFD-40C0743E3E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5"/>
          <a:stretch/>
        </p:blipFill>
        <p:spPr>
          <a:xfrm>
            <a:off x="1005840" y="2968140"/>
            <a:ext cx="6842109" cy="996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C7E4D-7B12-41F8-BED2-9A9804DA7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083" r="-640"/>
          <a:stretch/>
        </p:blipFill>
        <p:spPr>
          <a:xfrm>
            <a:off x="822960" y="1828800"/>
            <a:ext cx="6835007" cy="99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CBAC19-5227-47EF-96F7-A5788A514E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2" t="30223" r="81863" b="49466"/>
          <a:stretch/>
        </p:blipFill>
        <p:spPr>
          <a:xfrm>
            <a:off x="7223760" y="1508760"/>
            <a:ext cx="1075340" cy="386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37653C-C236-428B-9965-4C8F07D9D1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609" r="78048" b="1578"/>
          <a:stretch/>
        </p:blipFill>
        <p:spPr>
          <a:xfrm>
            <a:off x="7040880" y="3657600"/>
            <a:ext cx="1382580" cy="342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65111-41EC-44D6-8571-918724522E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732" t="1282" r="-210" b="50000"/>
          <a:stretch/>
        </p:blipFill>
        <p:spPr>
          <a:xfrm>
            <a:off x="2468880" y="4206240"/>
            <a:ext cx="2587439" cy="2488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30A232-7FC8-405A-A797-1D0BA430127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" y="5394960"/>
            <a:ext cx="1254248" cy="7262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D16271-2B20-4AB1-9414-A20D254EA63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638" r="75007" b="3850"/>
          <a:stretch/>
        </p:blipFill>
        <p:spPr>
          <a:xfrm>
            <a:off x="91440" y="4182508"/>
            <a:ext cx="1287473" cy="535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16698A-7682-4E69-9212-D748DD948A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995" t="5319" r="32688" b="13945"/>
          <a:stretch/>
        </p:blipFill>
        <p:spPr>
          <a:xfrm>
            <a:off x="91437" y="4663421"/>
            <a:ext cx="2348840" cy="7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7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3739F-6FD3-481D-9709-C1DC30033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17"/>
          <a:stretch/>
        </p:blipFill>
        <p:spPr>
          <a:xfrm>
            <a:off x="1147394" y="0"/>
            <a:ext cx="6849212" cy="1148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16E6C3-FA7C-4427-9308-AB3DA75D3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51" r="1412" b="43810"/>
          <a:stretch/>
        </p:blipFill>
        <p:spPr>
          <a:xfrm>
            <a:off x="640080" y="1280160"/>
            <a:ext cx="6695592" cy="535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A776A1-C2F5-48B1-BDFD-40C0743E3E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5"/>
          <a:stretch/>
        </p:blipFill>
        <p:spPr>
          <a:xfrm>
            <a:off x="1005840" y="2968140"/>
            <a:ext cx="6842109" cy="996863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8D3A1360-EC04-472D-8D1E-92B41D2A4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0640" y="4206240"/>
            <a:ext cx="3812252" cy="254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C7E4D-7B12-41F8-BED2-9A9804DA78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083" r="-640"/>
          <a:stretch/>
        </p:blipFill>
        <p:spPr>
          <a:xfrm>
            <a:off x="822960" y="1828800"/>
            <a:ext cx="6835007" cy="99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CBAC19-5227-47EF-96F7-A5788A514E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2" t="30223" r="81863" b="49466"/>
          <a:stretch/>
        </p:blipFill>
        <p:spPr>
          <a:xfrm>
            <a:off x="7223760" y="1508760"/>
            <a:ext cx="1075340" cy="386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37653C-C236-428B-9965-4C8F07D9D1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609" r="78048" b="1578"/>
          <a:stretch/>
        </p:blipFill>
        <p:spPr>
          <a:xfrm>
            <a:off x="7040880" y="3657600"/>
            <a:ext cx="1382580" cy="342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65111-41EC-44D6-8571-918724522E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732" t="1282" r="-210" b="50000"/>
          <a:stretch/>
        </p:blipFill>
        <p:spPr>
          <a:xfrm>
            <a:off x="2468880" y="4206240"/>
            <a:ext cx="2587439" cy="2488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30A232-7FC8-405A-A797-1D0BA430127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" y="5394960"/>
            <a:ext cx="1254248" cy="7262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D16271-2B20-4AB1-9414-A20D254EA63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0638" r="75007" b="3850"/>
          <a:stretch/>
        </p:blipFill>
        <p:spPr>
          <a:xfrm>
            <a:off x="91440" y="4182508"/>
            <a:ext cx="1287473" cy="535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16698A-7682-4E69-9212-D748DD948A7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995" t="5319" r="32688" b="13945"/>
          <a:stretch/>
        </p:blipFill>
        <p:spPr>
          <a:xfrm>
            <a:off x="91437" y="4663421"/>
            <a:ext cx="2348840" cy="7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7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480D1-0190-44EE-A35D-77ECDBCA0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1" y="91440"/>
            <a:ext cx="6834208" cy="1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6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480D1-0190-44EE-A35D-77ECDBCA0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1" y="91440"/>
            <a:ext cx="6834208" cy="1095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A527D-B0F6-4BC2-92ED-AC140E048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96" y="1554480"/>
            <a:ext cx="6834208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70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480D1-0190-44EE-A35D-77ECDBCA0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1" y="91440"/>
            <a:ext cx="6834208" cy="109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236BBE-96B5-407D-BDCB-C87AA817F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08"/>
          <a:stretch/>
        </p:blipFill>
        <p:spPr>
          <a:xfrm>
            <a:off x="1307575" y="2926080"/>
            <a:ext cx="6834208" cy="1991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A527D-B0F6-4BC2-92ED-AC140E048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96" y="1554480"/>
            <a:ext cx="6834208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3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81BBAF9-D411-4981-BAAC-CAA14D307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8" y="91440"/>
            <a:ext cx="8285944" cy="659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17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0F0B4-B961-4938-9AB2-234CE17AA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629" y="0"/>
            <a:ext cx="6374743" cy="17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4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0FEE4-02D0-478A-89D3-E298A82F83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"/>
          <a:stretch/>
        </p:blipFill>
        <p:spPr>
          <a:xfrm>
            <a:off x="2468880" y="1828800"/>
            <a:ext cx="4646147" cy="1041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29EC0-75EE-4730-8821-7BF2F522F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25" b="61052"/>
          <a:stretch/>
        </p:blipFill>
        <p:spPr>
          <a:xfrm>
            <a:off x="1005840" y="1005840"/>
            <a:ext cx="6067049" cy="67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D59E2-0C37-4ACA-B0D3-609D93F032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3120" y="2834640"/>
            <a:ext cx="5002228" cy="1039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A5E63-63C2-4E48-B01C-B5CAA1767E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80" y="4206240"/>
            <a:ext cx="6191138" cy="6437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802275-652B-46F9-A279-E59904474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675" y="91440"/>
            <a:ext cx="3072650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0F0B4-B961-4938-9AB2-234CE17AA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629" y="0"/>
            <a:ext cx="6374743" cy="1766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5ABD2-CA77-4FDC-A5BF-379B7731E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4948" r="1154" b="34947"/>
          <a:stretch/>
        </p:blipFill>
        <p:spPr>
          <a:xfrm>
            <a:off x="548640" y="1737360"/>
            <a:ext cx="6761388" cy="153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54FB1-68E9-4B02-9C9C-B3AE0F6FEE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60" y="3383280"/>
            <a:ext cx="5222592" cy="1000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31B50-8323-429D-9A7A-0FB1F93B8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347" b="58470"/>
          <a:stretch/>
        </p:blipFill>
        <p:spPr>
          <a:xfrm>
            <a:off x="7406640" y="2194560"/>
            <a:ext cx="1270013" cy="7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5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0F0B4-B961-4938-9AB2-234CE17AA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629" y="0"/>
            <a:ext cx="6374743" cy="1766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5ABD2-CA77-4FDC-A5BF-379B7731E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4948" r="1154" b="34947"/>
          <a:stretch/>
        </p:blipFill>
        <p:spPr>
          <a:xfrm>
            <a:off x="548640" y="1737360"/>
            <a:ext cx="6761388" cy="153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54FB1-68E9-4B02-9C9C-B3AE0F6FEE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60" y="3383280"/>
            <a:ext cx="5222592" cy="1000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31B50-8323-429D-9A7A-0FB1F93B8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347" b="58470"/>
          <a:stretch/>
        </p:blipFill>
        <p:spPr>
          <a:xfrm>
            <a:off x="7406640" y="2194560"/>
            <a:ext cx="1270013" cy="762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0C3B85-1545-4968-B71B-2F1A34D159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302" y="4480560"/>
            <a:ext cx="6587397" cy="140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7C794-4E36-4F3C-A4D5-171D111DE9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600236" y="91440"/>
            <a:ext cx="5943529" cy="17827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FF1354-F2DB-4D0B-AF25-12F4F164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" y="2033580"/>
            <a:ext cx="8812531" cy="3904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081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596B-4581-41C0-8A7E-ECBF37A9D4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456" y="0"/>
            <a:ext cx="4893089" cy="5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9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596B-4581-41C0-8A7E-ECBF37A9D4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456" y="0"/>
            <a:ext cx="4893089" cy="537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8933D-EACD-47B2-8CD6-230562A07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40126" r="33014" b="32227"/>
          <a:stretch/>
        </p:blipFill>
        <p:spPr>
          <a:xfrm>
            <a:off x="2906458" y="548640"/>
            <a:ext cx="3331085" cy="5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38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596B-4581-41C0-8A7E-ECBF37A9D4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456" y="0"/>
            <a:ext cx="4893089" cy="537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8933D-EACD-47B2-8CD6-230562A07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40126" r="33014" b="32227"/>
          <a:stretch/>
        </p:blipFill>
        <p:spPr>
          <a:xfrm>
            <a:off x="2906458" y="548640"/>
            <a:ext cx="3331085" cy="537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1A1CE-61B5-40B7-B93B-CD8D9D6DB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56" t="72353" r="495"/>
          <a:stretch/>
        </p:blipFill>
        <p:spPr>
          <a:xfrm>
            <a:off x="365760" y="1188720"/>
            <a:ext cx="1843440" cy="53767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660F950-D671-4D63-960F-9570CB9CE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0" y="1737360"/>
            <a:ext cx="2787397" cy="181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3F47C-C9BB-46B7-853C-C8A27D17C3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80677" r="60501" b="11456"/>
          <a:stretch/>
        </p:blipFill>
        <p:spPr>
          <a:xfrm>
            <a:off x="731520" y="3383280"/>
            <a:ext cx="1042429" cy="192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FF0F8-2A14-4308-B788-0754B01507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280" y="1188720"/>
            <a:ext cx="5151560" cy="166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56F7D-410F-40D7-A808-B186B89F5C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7" t="61719" r="1478" b="-498"/>
          <a:stretch/>
        </p:blipFill>
        <p:spPr>
          <a:xfrm>
            <a:off x="2743200" y="2743200"/>
            <a:ext cx="6391301" cy="10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596B-4581-41C0-8A7E-ECBF37A9D4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456" y="0"/>
            <a:ext cx="4893089" cy="537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8933D-EACD-47B2-8CD6-230562A07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" t="40126" r="33014" b="32227"/>
          <a:stretch/>
        </p:blipFill>
        <p:spPr>
          <a:xfrm>
            <a:off x="2906458" y="548640"/>
            <a:ext cx="3331085" cy="537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1A1CE-61B5-40B7-B93B-CD8D9D6DB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56" t="72353" r="495"/>
          <a:stretch/>
        </p:blipFill>
        <p:spPr>
          <a:xfrm>
            <a:off x="365760" y="1188720"/>
            <a:ext cx="1843440" cy="53767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660F950-D671-4D63-960F-9570CB9CE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0" y="1737360"/>
            <a:ext cx="2787397" cy="181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3F47C-C9BB-46B7-853C-C8A27D17C3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80677" r="60501" b="11456"/>
          <a:stretch/>
        </p:blipFill>
        <p:spPr>
          <a:xfrm>
            <a:off x="731520" y="3383280"/>
            <a:ext cx="1042429" cy="192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FF0F8-2A14-4308-B788-0754B01507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280" y="1188720"/>
            <a:ext cx="5151560" cy="166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56F7D-410F-40D7-A808-B186B89F5C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7" t="61719" r="1478" b="-498"/>
          <a:stretch/>
        </p:blipFill>
        <p:spPr>
          <a:xfrm>
            <a:off x="2743200" y="2743200"/>
            <a:ext cx="6391301" cy="1012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4732B-37C6-4CBA-B36A-80479DC1DCD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7520" y="5943600"/>
            <a:ext cx="5844362" cy="559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E15627-D1F8-42C5-924E-58B72ECC24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489" b="82049"/>
          <a:stretch/>
        </p:blipFill>
        <p:spPr>
          <a:xfrm>
            <a:off x="0" y="3840480"/>
            <a:ext cx="2749515" cy="495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0F06-E083-446E-969A-9D29DF1CB5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781" t="17951" r="364" b="34718"/>
          <a:stretch/>
        </p:blipFill>
        <p:spPr>
          <a:xfrm>
            <a:off x="3291840" y="4480556"/>
            <a:ext cx="4062409" cy="1306547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B5E69158-C9A5-4C87-8358-953381C62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571989"/>
            <a:ext cx="2816617" cy="182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E0E204-2CA2-498C-B52E-8B0D7BDB0D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6126480"/>
            <a:ext cx="1042506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9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3350A-A325-43D3-BC87-E85C8B6BE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241384"/>
            <a:ext cx="2111791" cy="537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FD93A-3888-4E39-9D30-B685A526A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8" t="32075" r="1272" b="11588"/>
          <a:stretch/>
        </p:blipFill>
        <p:spPr>
          <a:xfrm>
            <a:off x="3200400" y="1097280"/>
            <a:ext cx="5449668" cy="1089936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A47D090-BA28-4F7C-AF2B-0A82E4539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" r="-329"/>
          <a:stretch/>
        </p:blipFill>
        <p:spPr bwMode="auto">
          <a:xfrm>
            <a:off x="365760" y="1097270"/>
            <a:ext cx="2688601" cy="1774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2C697-410E-49AB-8F6A-E7687093C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" y="2834640"/>
            <a:ext cx="1042506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1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A84B560-2FA3-4C87-9C26-BB2DBF95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1" y="548640"/>
            <a:ext cx="8831999" cy="53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67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D6DC9-7581-43DC-936E-505EBC31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7277" y="0"/>
            <a:ext cx="2649447" cy="499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AE5C5-11AE-45C4-9C5E-4E3AB5B52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643" r="86"/>
          <a:stretch/>
        </p:blipFill>
        <p:spPr>
          <a:xfrm>
            <a:off x="2861924" y="548640"/>
            <a:ext cx="3417196" cy="596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BBFB98-CF1B-420F-8145-9F3FE14745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669" y="1097280"/>
            <a:ext cx="6206662" cy="24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82ED2-6DB9-4D28-A61E-F6A654EC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6" t="24320" r="617"/>
          <a:stretch/>
        </p:blipFill>
        <p:spPr>
          <a:xfrm>
            <a:off x="3035800" y="164575"/>
            <a:ext cx="4531790" cy="512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702D8-F17A-4B52-B038-80A941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731520"/>
            <a:ext cx="6194073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167F6-B352-47B4-BD63-2CC37F29A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848" b="12503"/>
          <a:stretch/>
        </p:blipFill>
        <p:spPr>
          <a:xfrm>
            <a:off x="1097280" y="228600"/>
            <a:ext cx="1094484" cy="4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3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D6DC9-7581-43DC-936E-505EBC31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7277" y="0"/>
            <a:ext cx="2649447" cy="499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AE5C5-11AE-45C4-9C5E-4E3AB5B52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643" r="86"/>
          <a:stretch/>
        </p:blipFill>
        <p:spPr>
          <a:xfrm>
            <a:off x="2861924" y="548640"/>
            <a:ext cx="3417196" cy="596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BBFB98-CF1B-420F-8145-9F3FE14745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8669" y="1097280"/>
            <a:ext cx="6206662" cy="2419515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4CE5C1F-21DF-412A-A250-FF9328836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2" b="-1"/>
          <a:stretch/>
        </p:blipFill>
        <p:spPr bwMode="auto">
          <a:xfrm>
            <a:off x="3931920" y="3840480"/>
            <a:ext cx="3765221" cy="284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69C2AC3-68A6-4ABC-9643-93800678C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880" y="3840480"/>
            <a:ext cx="3609482" cy="282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2344-81C9-4D4F-8078-0670FF5533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5237" b="53396"/>
          <a:stretch/>
        </p:blipFill>
        <p:spPr>
          <a:xfrm>
            <a:off x="7772400" y="4572000"/>
            <a:ext cx="1299833" cy="1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4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881DA-118D-4000-9BC5-9EDFF3581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482" y="0"/>
            <a:ext cx="2229037" cy="54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C90C2-DC03-4873-9CA1-48EE6CEA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831" y="548640"/>
            <a:ext cx="3379640" cy="42245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D4E7958-E37D-48D8-A9FC-5B207CE31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9"/>
          <a:stretch/>
        </p:blipFill>
        <p:spPr bwMode="auto">
          <a:xfrm>
            <a:off x="0" y="1005841"/>
            <a:ext cx="3472440" cy="220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3F79C-66E0-407E-97B3-0D123D3344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30" r="84745" b="5876"/>
          <a:stretch/>
        </p:blipFill>
        <p:spPr>
          <a:xfrm>
            <a:off x="1005840" y="3108960"/>
            <a:ext cx="1008333" cy="24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003EA-5529-4EFE-AABA-C62247DD1C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885"/>
          <a:stretch/>
        </p:blipFill>
        <p:spPr>
          <a:xfrm>
            <a:off x="3200400" y="2834640"/>
            <a:ext cx="6000630" cy="825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F619B-6C74-45B8-9164-5C085BB8F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01" t="34585" b="27241"/>
          <a:stretch/>
        </p:blipFill>
        <p:spPr>
          <a:xfrm>
            <a:off x="3383280" y="1005840"/>
            <a:ext cx="5766550" cy="1840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51594E-3C94-4CAC-9016-C4718E44F784}"/>
              </a:ext>
            </a:extLst>
          </p:cNvPr>
          <p:cNvSpPr txBox="1"/>
          <p:nvPr/>
        </p:nvSpPr>
        <p:spPr>
          <a:xfrm>
            <a:off x="4418380" y="2622495"/>
            <a:ext cx="16129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9529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881DA-118D-4000-9BC5-9EDFF35810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482" y="0"/>
            <a:ext cx="2229037" cy="54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C90C2-DC03-4873-9CA1-48EE6CEA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831" y="548640"/>
            <a:ext cx="3379640" cy="42245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D4E7958-E37D-48D8-A9FC-5B207CE31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9"/>
          <a:stretch/>
        </p:blipFill>
        <p:spPr bwMode="auto">
          <a:xfrm>
            <a:off x="0" y="1005841"/>
            <a:ext cx="3472440" cy="220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3F79C-66E0-407E-97B3-0D123D3344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430" r="84745" b="5876"/>
          <a:stretch/>
        </p:blipFill>
        <p:spPr>
          <a:xfrm>
            <a:off x="1005840" y="3108960"/>
            <a:ext cx="1008333" cy="24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003EA-5529-4EFE-AABA-C62247DD1C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885"/>
          <a:stretch/>
        </p:blipFill>
        <p:spPr>
          <a:xfrm>
            <a:off x="3200400" y="2834640"/>
            <a:ext cx="6000630" cy="825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F619B-6C74-45B8-9164-5C085BB8F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01" t="34585" b="27241"/>
          <a:stretch/>
        </p:blipFill>
        <p:spPr>
          <a:xfrm>
            <a:off x="3383280" y="1005840"/>
            <a:ext cx="5766550" cy="1840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51594E-3C94-4CAC-9016-C4718E44F784}"/>
              </a:ext>
            </a:extLst>
          </p:cNvPr>
          <p:cNvSpPr txBox="1"/>
          <p:nvPr/>
        </p:nvSpPr>
        <p:spPr>
          <a:xfrm>
            <a:off x="4418380" y="2622495"/>
            <a:ext cx="16129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0915A-C8E4-4C2F-8994-7BBC0B4AC6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480" y="4114800"/>
            <a:ext cx="4301362" cy="1403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DF51D-85E4-403A-8094-5438128716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2" t="-245" r="29101" b="81449"/>
          <a:stretch/>
        </p:blipFill>
        <p:spPr>
          <a:xfrm>
            <a:off x="0" y="3840480"/>
            <a:ext cx="3994673" cy="458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8AAD6B-D599-4D6D-8824-F8C1D286E1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9608" t="18822" r="864" b="41783"/>
          <a:stretch/>
        </p:blipFill>
        <p:spPr>
          <a:xfrm>
            <a:off x="5486400" y="5669280"/>
            <a:ext cx="1190556" cy="552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272181-3F98-4F50-8A6F-CC58A0965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720" y="6492240"/>
            <a:ext cx="1005927" cy="249958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0DF1DB9-EFC0-4B27-B3BE-AA45FA573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389120"/>
            <a:ext cx="3399740" cy="217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670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D097E-65A9-4A10-A460-B4C7BF3823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2880"/>
            <a:ext cx="3814069" cy="396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D4070-9EC3-4BB3-A0DE-D875FABF4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5" t="37165" r="23130" b="40758"/>
          <a:stretch/>
        </p:blipFill>
        <p:spPr>
          <a:xfrm>
            <a:off x="4206240" y="1097280"/>
            <a:ext cx="4458845" cy="710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A4EF87-B26D-4C54-8D5C-3986A716F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108960"/>
            <a:ext cx="1005927" cy="24995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DA27D0B-4017-4F60-AA63-59A043E4B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880" y="731520"/>
            <a:ext cx="3515246" cy="244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779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D097E-65A9-4A10-A460-B4C7BF3823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2880"/>
            <a:ext cx="3814069" cy="396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C050C-458B-4E33-A491-8670F255F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16" r="-8"/>
          <a:stretch/>
        </p:blipFill>
        <p:spPr>
          <a:xfrm>
            <a:off x="1280160" y="4023360"/>
            <a:ext cx="6638188" cy="1102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D4070-9EC3-4BB3-A0DE-D875FABF4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5" t="37165" r="23130" b="40758"/>
          <a:stretch/>
        </p:blipFill>
        <p:spPr>
          <a:xfrm>
            <a:off x="4206240" y="1097280"/>
            <a:ext cx="4458845" cy="710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A4EF87-B26D-4C54-8D5C-3986A716F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108960"/>
            <a:ext cx="1005927" cy="24995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DA27D0B-4017-4F60-AA63-59A043E4B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880" y="731520"/>
            <a:ext cx="3515246" cy="244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605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505C95-A990-4694-9181-1E030A796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1" t="-734" r="36513" b="82413"/>
          <a:stretch/>
        </p:blipFill>
        <p:spPr>
          <a:xfrm>
            <a:off x="3135281" y="91430"/>
            <a:ext cx="2873438" cy="644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4E9E5-5811-4CFB-85A8-5A0F93096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1" t="17586" r="30166" b="68320"/>
          <a:stretch/>
        </p:blipFill>
        <p:spPr>
          <a:xfrm>
            <a:off x="2639880" y="914400"/>
            <a:ext cx="3864241" cy="49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C6270-8B0D-4B93-9D6B-A66768C18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98" r="43" b="38725"/>
          <a:stretch/>
        </p:blipFill>
        <p:spPr>
          <a:xfrm>
            <a:off x="1451127" y="1645920"/>
            <a:ext cx="6241746" cy="94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22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AF65F-A978-4DCA-9F74-0118E3BF8B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916" y="3108960"/>
            <a:ext cx="6290169" cy="1089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05C95-A990-4694-9181-1E030A796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1" t="-734" r="36513" b="82413"/>
          <a:stretch/>
        </p:blipFill>
        <p:spPr>
          <a:xfrm>
            <a:off x="3135281" y="91430"/>
            <a:ext cx="2873438" cy="644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4E9E5-5811-4CFB-85A8-5A0F9309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1" t="17586" r="30166" b="68320"/>
          <a:stretch/>
        </p:blipFill>
        <p:spPr>
          <a:xfrm>
            <a:off x="2639880" y="914400"/>
            <a:ext cx="3864241" cy="49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C6270-8B0D-4B93-9D6B-A66768C18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98" r="43" b="38725"/>
          <a:stretch/>
        </p:blipFill>
        <p:spPr>
          <a:xfrm>
            <a:off x="1451127" y="1645920"/>
            <a:ext cx="6241746" cy="94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5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1F51557-7F9A-403D-B62F-5BC9AF1EB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91840" y="91437"/>
            <a:ext cx="5683845" cy="5574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1BC2157-AA46-41B2-B388-BD85B4A53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8395" y="5886918"/>
            <a:ext cx="6047210" cy="8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E6324-967A-40DC-877B-90E2B3FA0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87" t="235" r="22688" b="66387"/>
          <a:stretch/>
        </p:blipFill>
        <p:spPr>
          <a:xfrm>
            <a:off x="274306" y="91440"/>
            <a:ext cx="3143070" cy="27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2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D7A707-1759-4D23-AF3C-746F31B92B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179239" y="0"/>
            <a:ext cx="6772401" cy="23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9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D7A707-1759-4D23-AF3C-746F31B92B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179239" y="0"/>
            <a:ext cx="6772401" cy="2397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0454B6-7617-44DA-932D-F113E0BC8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73" r="13301" b="66700"/>
          <a:stretch/>
        </p:blipFill>
        <p:spPr>
          <a:xfrm>
            <a:off x="1280161" y="2377440"/>
            <a:ext cx="5672949" cy="4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82ED2-6DB9-4D28-A61E-F6A654EC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6" t="24320" r="617"/>
          <a:stretch/>
        </p:blipFill>
        <p:spPr>
          <a:xfrm>
            <a:off x="3035800" y="164575"/>
            <a:ext cx="4531790" cy="512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702D8-F17A-4B52-B038-80A941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731520"/>
            <a:ext cx="6194073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167F6-B352-47B4-BD63-2CC37F29A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848" b="12503"/>
          <a:stretch/>
        </p:blipFill>
        <p:spPr>
          <a:xfrm>
            <a:off x="1097280" y="228600"/>
            <a:ext cx="1094484" cy="448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5D279-F9CE-48A2-AEBE-AA7E17FB5A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672" y="1463040"/>
            <a:ext cx="5864657" cy="107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2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D7A707-1759-4D23-AF3C-746F31B92B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179239" y="0"/>
            <a:ext cx="6772401" cy="2397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0454B6-7617-44DA-932D-F113E0BC8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73" r="13301" b="66700"/>
          <a:stretch/>
        </p:blipFill>
        <p:spPr>
          <a:xfrm>
            <a:off x="1280161" y="2377440"/>
            <a:ext cx="5672949" cy="493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EB4BF-0124-4AAE-84F1-35964ED46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4800" r="12143" b="28045"/>
          <a:stretch/>
        </p:blipFill>
        <p:spPr>
          <a:xfrm>
            <a:off x="1280160" y="2926080"/>
            <a:ext cx="5748666" cy="10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83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D7A707-1759-4D23-AF3C-746F31B92B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179239" y="0"/>
            <a:ext cx="6772401" cy="2397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1AF446-28D2-4B86-A347-BCBB9C1B08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109" y="3931920"/>
            <a:ext cx="7207783" cy="667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0454B6-7617-44DA-932D-F113E0BC8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73" r="13301" b="66700"/>
          <a:stretch/>
        </p:blipFill>
        <p:spPr>
          <a:xfrm>
            <a:off x="1280161" y="2377440"/>
            <a:ext cx="5672949" cy="493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EB4BF-0124-4AAE-84F1-35964ED46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4800" r="12143" b="28045"/>
          <a:stretch/>
        </p:blipFill>
        <p:spPr>
          <a:xfrm>
            <a:off x="1280160" y="2926080"/>
            <a:ext cx="5748666" cy="108993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3C56559-EE93-4467-965E-21BAE2180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57" y="4572000"/>
            <a:ext cx="4786286" cy="192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108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AB538-39E2-4777-9DE3-C589BCE8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" y="0"/>
            <a:ext cx="3840000" cy="2419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E20A7-658F-4BC2-803C-3CA7845E2D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3360" y="640082"/>
            <a:ext cx="1440328" cy="1209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C7327-BD9B-4767-92E6-42F266458972}"/>
              </a:ext>
            </a:extLst>
          </p:cNvPr>
          <p:cNvSpPr txBox="1"/>
          <p:nvPr/>
        </p:nvSpPr>
        <p:spPr>
          <a:xfrm>
            <a:off x="4495190" y="932675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091773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AB538-39E2-4777-9DE3-C589BCE8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" y="0"/>
            <a:ext cx="3840000" cy="2419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33D0F-8307-4FE0-81FF-CE81189F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160" y="640080"/>
            <a:ext cx="2765161" cy="1613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E20A7-658F-4BC2-803C-3CA7845E2D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3360" y="640082"/>
            <a:ext cx="1440328" cy="1209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C7327-BD9B-4767-92E6-42F266458972}"/>
              </a:ext>
            </a:extLst>
          </p:cNvPr>
          <p:cNvSpPr txBox="1"/>
          <p:nvPr/>
        </p:nvSpPr>
        <p:spPr>
          <a:xfrm>
            <a:off x="4495190" y="932675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493218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AB538-39E2-4777-9DE3-C589BCE8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" y="0"/>
            <a:ext cx="3840000" cy="2419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33D0F-8307-4FE0-81FF-CE81189F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160" y="640080"/>
            <a:ext cx="2765161" cy="1613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E20A7-658F-4BC2-803C-3CA7845E2D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3360" y="640082"/>
            <a:ext cx="1440328" cy="120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36AFB-18CF-423F-AB10-DC3DDC4CA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82" r="675" b="67575"/>
          <a:stretch/>
        </p:blipFill>
        <p:spPr>
          <a:xfrm>
            <a:off x="1846853" y="2468880"/>
            <a:ext cx="5413498" cy="99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C7327-BD9B-4767-92E6-42F266458972}"/>
              </a:ext>
            </a:extLst>
          </p:cNvPr>
          <p:cNvSpPr txBox="1"/>
          <p:nvPr/>
        </p:nvSpPr>
        <p:spPr>
          <a:xfrm>
            <a:off x="4495190" y="932675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866694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AB538-39E2-4777-9DE3-C589BCE8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" y="0"/>
            <a:ext cx="3840000" cy="2419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33D0F-8307-4FE0-81FF-CE81189F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160" y="640080"/>
            <a:ext cx="2765161" cy="1613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E20A7-658F-4BC2-803C-3CA7845E2D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3360" y="640082"/>
            <a:ext cx="1440328" cy="12098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FBE533-9701-4278-B2AA-B9345197F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32" t="45521" r="17768" b="36565"/>
          <a:stretch/>
        </p:blipFill>
        <p:spPr>
          <a:xfrm>
            <a:off x="2958990" y="3749040"/>
            <a:ext cx="3226021" cy="46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36AFB-18CF-423F-AB10-DC3DDC4CA9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82" r="675" b="67575"/>
          <a:stretch/>
        </p:blipFill>
        <p:spPr>
          <a:xfrm>
            <a:off x="1846853" y="2468880"/>
            <a:ext cx="5413498" cy="99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C7327-BD9B-4767-92E6-42F266458972}"/>
              </a:ext>
            </a:extLst>
          </p:cNvPr>
          <p:cNvSpPr txBox="1"/>
          <p:nvPr/>
        </p:nvSpPr>
        <p:spPr>
          <a:xfrm>
            <a:off x="4495190" y="932675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4212946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AB538-39E2-4777-9DE3-C589BCE8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" y="0"/>
            <a:ext cx="3840000" cy="2419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33D0F-8307-4FE0-81FF-CE81189F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160" y="640080"/>
            <a:ext cx="2765161" cy="1613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E20A7-658F-4BC2-803C-3CA7845E2D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3360" y="640082"/>
            <a:ext cx="1440328" cy="12098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FBE533-9701-4278-B2AA-B9345197F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32" t="45521" r="17768" b="36565"/>
          <a:stretch/>
        </p:blipFill>
        <p:spPr>
          <a:xfrm>
            <a:off x="2958990" y="3749040"/>
            <a:ext cx="3226021" cy="460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99349-B0C1-4277-9675-040CC1715F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950" y="4619555"/>
            <a:ext cx="4759516" cy="221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36AFB-18CF-423F-AB10-DC3DDC4CA9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82" r="675" b="67575"/>
          <a:stretch/>
        </p:blipFill>
        <p:spPr>
          <a:xfrm>
            <a:off x="1846853" y="2468880"/>
            <a:ext cx="5413498" cy="99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C7327-BD9B-4767-92E6-42F266458972}"/>
              </a:ext>
            </a:extLst>
          </p:cNvPr>
          <p:cNvSpPr txBox="1"/>
          <p:nvPr/>
        </p:nvSpPr>
        <p:spPr>
          <a:xfrm>
            <a:off x="4495190" y="932675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212863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D11A5-914E-4114-A387-951B5801AE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63" y="91440"/>
            <a:ext cx="6835075" cy="38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21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5113E-65ED-4A0A-9E50-FA59386B2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" b="22947"/>
          <a:stretch/>
        </p:blipFill>
        <p:spPr>
          <a:xfrm>
            <a:off x="1647686" y="182880"/>
            <a:ext cx="5848629" cy="29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89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A10CA9-B924-43C6-A01B-F573E045D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0211" r="18141"/>
          <a:stretch/>
        </p:blipFill>
        <p:spPr>
          <a:xfrm>
            <a:off x="1771515" y="3291840"/>
            <a:ext cx="5600971" cy="876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45113E-65ED-4A0A-9E50-FA59386B2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" b="22947"/>
          <a:stretch/>
        </p:blipFill>
        <p:spPr>
          <a:xfrm>
            <a:off x="1647686" y="182880"/>
            <a:ext cx="5848629" cy="29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8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82ED2-6DB9-4D28-A61E-F6A654EC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6" t="24320" r="617"/>
          <a:stretch/>
        </p:blipFill>
        <p:spPr>
          <a:xfrm>
            <a:off x="3035800" y="164575"/>
            <a:ext cx="4531790" cy="512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702D8-F17A-4B52-B038-80A941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731520"/>
            <a:ext cx="6194073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167F6-B352-47B4-BD63-2CC37F29A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848" b="12503"/>
          <a:stretch/>
        </p:blipFill>
        <p:spPr>
          <a:xfrm>
            <a:off x="1097280" y="228600"/>
            <a:ext cx="1094484" cy="448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5D279-F9CE-48A2-AEBE-AA7E17FB5A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672" y="1463040"/>
            <a:ext cx="5864657" cy="1075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E12D3-8987-4CD0-B2DE-EF97873071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091" r="402"/>
          <a:stretch/>
        </p:blipFill>
        <p:spPr>
          <a:xfrm>
            <a:off x="1217217" y="2743200"/>
            <a:ext cx="6709567" cy="5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239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AB0FF-509E-4838-9820-9F97FF0F0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27" r="7383" b="9474"/>
          <a:stretch/>
        </p:blipFill>
        <p:spPr>
          <a:xfrm>
            <a:off x="1463040" y="2286000"/>
            <a:ext cx="5921798" cy="990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BD20D-016F-480B-986A-149FAE9A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7" r="3573" b="47476"/>
          <a:stretch/>
        </p:blipFill>
        <p:spPr>
          <a:xfrm>
            <a:off x="1471423" y="356600"/>
            <a:ext cx="6172977" cy="1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9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AB0FF-509E-4838-9820-9F97FF0F0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27" r="7383" b="9474"/>
          <a:stretch/>
        </p:blipFill>
        <p:spPr>
          <a:xfrm>
            <a:off x="1463040" y="2286000"/>
            <a:ext cx="5921798" cy="990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BD20D-016F-480B-986A-149FAE9A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7" r="3573" b="47476"/>
          <a:stretch/>
        </p:blipFill>
        <p:spPr>
          <a:xfrm>
            <a:off x="1471423" y="356600"/>
            <a:ext cx="6172977" cy="1920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B0B6D-EACD-4248-8A50-D145AA4C0E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238" y="3383280"/>
            <a:ext cx="6785525" cy="1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9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AB0FF-509E-4838-9820-9F97FF0F0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27" r="7383" b="9474"/>
          <a:stretch/>
        </p:blipFill>
        <p:spPr>
          <a:xfrm>
            <a:off x="1463040" y="2286000"/>
            <a:ext cx="5921798" cy="990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BD20D-016F-480B-986A-149FAE9A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7" r="3573" b="47476"/>
          <a:stretch/>
        </p:blipFill>
        <p:spPr>
          <a:xfrm>
            <a:off x="1471423" y="356600"/>
            <a:ext cx="6172977" cy="1920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B0B6D-EACD-4248-8A50-D145AA4C0E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238" y="3383280"/>
            <a:ext cx="6785525" cy="108948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776E812-7230-4935-A412-049A79CA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41" y="4572000"/>
            <a:ext cx="5871718" cy="2296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901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D0A14-8E26-419E-87CB-5A3150256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3" b="76732"/>
          <a:stretch/>
        </p:blipFill>
        <p:spPr>
          <a:xfrm>
            <a:off x="1339415" y="274320"/>
            <a:ext cx="6465170" cy="9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03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D0A14-8E26-419E-87CB-5A3150256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3" b="76732"/>
          <a:stretch/>
        </p:blipFill>
        <p:spPr>
          <a:xfrm>
            <a:off x="1339415" y="274320"/>
            <a:ext cx="6465170" cy="991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75F23-2F00-44B5-BC08-718E4EA08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92" r="4743" b="39540"/>
          <a:stretch/>
        </p:blipFill>
        <p:spPr>
          <a:xfrm>
            <a:off x="1339415" y="1371600"/>
            <a:ext cx="6465170" cy="1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50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D0A14-8E26-419E-87CB-5A3150256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3" b="76732"/>
          <a:stretch/>
        </p:blipFill>
        <p:spPr>
          <a:xfrm>
            <a:off x="1339415" y="274320"/>
            <a:ext cx="6465170" cy="991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75F23-2F00-44B5-BC08-718E4EA08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92" r="4743" b="39540"/>
          <a:stretch/>
        </p:blipFill>
        <p:spPr>
          <a:xfrm>
            <a:off x="1339415" y="1371600"/>
            <a:ext cx="6465170" cy="148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D2936-56AA-4485-8688-A6F2F6EC0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17520"/>
            <a:ext cx="6791533" cy="1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01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2320C-84EC-49EB-9E85-797720E6B0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143" y="0"/>
            <a:ext cx="5695714" cy="15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36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2320C-84EC-49EB-9E85-797720E6B0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143" y="0"/>
            <a:ext cx="5695714" cy="1584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13066-4414-40B3-A804-C7042991DD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055" y="1645920"/>
            <a:ext cx="4608600" cy="27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63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2320C-84EC-49EB-9E85-797720E6B0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143" y="0"/>
            <a:ext cx="5695714" cy="1584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13066-4414-40B3-A804-C7042991DD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055" y="1645920"/>
            <a:ext cx="4608600" cy="2711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1019C9-BBFB-4C91-B546-433E61B298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" y="4663440"/>
            <a:ext cx="5051777" cy="629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507E3-F80A-44F7-8B76-3F9CD1FBFE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18" t="37196" r="22895" b="39757"/>
          <a:stretch/>
        </p:blipFill>
        <p:spPr>
          <a:xfrm>
            <a:off x="5394960" y="4892040"/>
            <a:ext cx="3269835" cy="445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142A8-EF73-482B-9359-1D655EF175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608" r="41588"/>
          <a:stretch/>
        </p:blipFill>
        <p:spPr>
          <a:xfrm>
            <a:off x="457200" y="5394960"/>
            <a:ext cx="3096237" cy="4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154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AC34A5F-ACDB-4150-BFE0-9629D049E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91440"/>
            <a:ext cx="4478172" cy="6671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5AF844A-B971-4EBF-A892-F44631AC9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3440" y="6035037"/>
            <a:ext cx="4385201" cy="51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693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82ED2-6DB9-4D28-A61E-F6A654EC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6" t="24320" r="617"/>
          <a:stretch/>
        </p:blipFill>
        <p:spPr>
          <a:xfrm>
            <a:off x="3035800" y="164575"/>
            <a:ext cx="4531790" cy="512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702D8-F17A-4B52-B038-80A941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731520"/>
            <a:ext cx="6194073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167F6-B352-47B4-BD63-2CC37F29A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848" b="12503"/>
          <a:stretch/>
        </p:blipFill>
        <p:spPr>
          <a:xfrm>
            <a:off x="1097280" y="228600"/>
            <a:ext cx="1094484" cy="448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5D279-F9CE-48A2-AEBE-AA7E17FB5A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672" y="1463040"/>
            <a:ext cx="5864657" cy="1075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E12D3-8987-4CD0-B2DE-EF97873071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091" r="402"/>
          <a:stretch/>
        </p:blipFill>
        <p:spPr>
          <a:xfrm>
            <a:off x="1217217" y="2743200"/>
            <a:ext cx="6709567" cy="51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12ACE-68F5-4EFB-B6B5-00F367FB2B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238" y="3383268"/>
            <a:ext cx="6785525" cy="23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55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6C009E4-4D67-4B91-89AE-C7CDBB75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29" y="91439"/>
            <a:ext cx="5628342" cy="672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95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82ED2-6DB9-4D28-A61E-F6A654EC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6" t="24320" r="617"/>
          <a:stretch/>
        </p:blipFill>
        <p:spPr>
          <a:xfrm>
            <a:off x="3035800" y="164575"/>
            <a:ext cx="4531790" cy="512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702D8-F17A-4B52-B038-80A9418A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731520"/>
            <a:ext cx="6194073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167F6-B352-47B4-BD63-2CC37F29A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848" b="12503"/>
          <a:stretch/>
        </p:blipFill>
        <p:spPr>
          <a:xfrm>
            <a:off x="1097280" y="228600"/>
            <a:ext cx="1094484" cy="448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5D279-F9CE-48A2-AEBE-AA7E17FB5A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672" y="1463040"/>
            <a:ext cx="5864657" cy="1075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E12D3-8987-4CD0-B2DE-EF97873071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091" r="402"/>
          <a:stretch/>
        </p:blipFill>
        <p:spPr>
          <a:xfrm>
            <a:off x="1217217" y="2743200"/>
            <a:ext cx="6709567" cy="51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12ACE-68F5-4EFB-B6B5-00F367FB2B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238" y="3383268"/>
            <a:ext cx="6785525" cy="2377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35E9C-2001-478C-B12D-1D7EB061FB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690" y="5760720"/>
            <a:ext cx="6240620" cy="8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5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CC8B7D7-71E4-470D-8354-22C8B3F3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5" y="1463040"/>
            <a:ext cx="8958171" cy="3571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64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29AD3-1FC7-4115-BB8D-7986F91739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202925" y="0"/>
            <a:ext cx="6513549" cy="1113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58F833-1C4F-4F86-89EF-7A249F5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7280"/>
            <a:ext cx="7104361" cy="567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06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On-screen Show (4:3)</PresentationFormat>
  <Paragraphs>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2020-05-05T01:59:11Z</dcterms:modified>
</cp:coreProperties>
</file>